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34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2E8F"/>
    <a:srgbClr val="00B0B7"/>
    <a:srgbClr val="5112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52" autoAdjust="0"/>
    <p:restoredTop sz="94660"/>
  </p:normalViewPr>
  <p:slideViewPr>
    <p:cSldViewPr snapToGrid="0">
      <p:cViewPr varScale="1">
        <p:scale>
          <a:sx n="79" d="100"/>
          <a:sy n="79" d="100"/>
        </p:scale>
        <p:origin x="3438" y="114"/>
      </p:cViewPr>
      <p:guideLst>
        <p:guide orient="horz" pos="3120"/>
        <p:guide pos="34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AC815-3E58-4439-A117-5ACE0E6F65F3}" type="datetimeFigureOut">
              <a:rPr lang="fi-FI" smtClean="0"/>
              <a:t>9.8.2022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1F57-705F-497E-9CF1-BD25F718D6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49934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AC815-3E58-4439-A117-5ACE0E6F65F3}" type="datetimeFigureOut">
              <a:rPr lang="fi-FI" smtClean="0"/>
              <a:t>9.8.2022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1F57-705F-497E-9CF1-BD25F718D6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30964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AC815-3E58-4439-A117-5ACE0E6F65F3}" type="datetimeFigureOut">
              <a:rPr lang="fi-FI" smtClean="0"/>
              <a:t>9.8.2022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1F57-705F-497E-9CF1-BD25F718D6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61556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AC815-3E58-4439-A117-5ACE0E6F65F3}" type="datetimeFigureOut">
              <a:rPr lang="fi-FI" smtClean="0"/>
              <a:t>9.8.2022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1F57-705F-497E-9CF1-BD25F718D6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5382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AC815-3E58-4439-A117-5ACE0E6F65F3}" type="datetimeFigureOut">
              <a:rPr lang="fi-FI" smtClean="0"/>
              <a:t>9.8.2022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1F57-705F-497E-9CF1-BD25F718D6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86871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AC815-3E58-4439-A117-5ACE0E6F65F3}" type="datetimeFigureOut">
              <a:rPr lang="fi-FI" smtClean="0"/>
              <a:t>9.8.2022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1F57-705F-497E-9CF1-BD25F718D6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9948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AC815-3E58-4439-A117-5ACE0E6F65F3}" type="datetimeFigureOut">
              <a:rPr lang="fi-FI" smtClean="0"/>
              <a:t>9.8.2022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1F57-705F-497E-9CF1-BD25F718D6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035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AC815-3E58-4439-A117-5ACE0E6F65F3}" type="datetimeFigureOut">
              <a:rPr lang="fi-FI" smtClean="0"/>
              <a:t>9.8.2022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1F57-705F-497E-9CF1-BD25F718D6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88605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AC815-3E58-4439-A117-5ACE0E6F65F3}" type="datetimeFigureOut">
              <a:rPr lang="fi-FI" smtClean="0"/>
              <a:t>9.8.2022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1F57-705F-497E-9CF1-BD25F718D6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45702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AC815-3E58-4439-A117-5ACE0E6F65F3}" type="datetimeFigureOut">
              <a:rPr lang="fi-FI" smtClean="0"/>
              <a:t>9.8.2022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1F57-705F-497E-9CF1-BD25F718D6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63005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AC815-3E58-4439-A117-5ACE0E6F65F3}" type="datetimeFigureOut">
              <a:rPr lang="fi-FI" smtClean="0"/>
              <a:t>9.8.2022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1F57-705F-497E-9CF1-BD25F718D6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42813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AC815-3E58-4439-A117-5ACE0E6F65F3}" type="datetimeFigureOut">
              <a:rPr lang="fi-FI" smtClean="0"/>
              <a:t>9.8.2022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01F57-705F-497E-9CF1-BD25F718D66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10903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orakulmainen kolmio 14">
            <a:extLst>
              <a:ext uri="{FF2B5EF4-FFF2-40B4-BE49-F238E27FC236}">
                <a16:creationId xmlns:a16="http://schemas.microsoft.com/office/drawing/2014/main" id="{47F7DF7B-5D73-4F34-BECD-8A8497FB8B34}"/>
              </a:ext>
            </a:extLst>
          </p:cNvPr>
          <p:cNvSpPr/>
          <p:nvPr/>
        </p:nvSpPr>
        <p:spPr>
          <a:xfrm rot="16200000">
            <a:off x="3260767" y="6292730"/>
            <a:ext cx="6648389" cy="578154"/>
          </a:xfrm>
          <a:prstGeom prst="rtTriangle">
            <a:avLst/>
          </a:prstGeom>
          <a:solidFill>
            <a:srgbClr val="CF2E8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yriad Pro Normaali" charset="0"/>
              <a:ea typeface="+mn-ea"/>
              <a:cs typeface="+mn-cs"/>
            </a:endParaRP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12942DAF-106C-49F0-A3DA-B0A938109A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994" y="9036047"/>
            <a:ext cx="1442471" cy="634165"/>
          </a:xfrm>
          <a:prstGeom prst="rect">
            <a:avLst/>
          </a:prstGeom>
        </p:spPr>
      </p:pic>
      <p:sp>
        <p:nvSpPr>
          <p:cNvPr id="9" name="Otsikko 1">
            <a:extLst>
              <a:ext uri="{FF2B5EF4-FFF2-40B4-BE49-F238E27FC236}">
                <a16:creationId xmlns:a16="http://schemas.microsoft.com/office/drawing/2014/main" id="{B68D8D59-E32A-4978-BE09-783D2D38BEA6}"/>
              </a:ext>
            </a:extLst>
          </p:cNvPr>
          <p:cNvSpPr txBox="1">
            <a:spLocks/>
          </p:cNvSpPr>
          <p:nvPr/>
        </p:nvSpPr>
        <p:spPr>
          <a:xfrm>
            <a:off x="606814" y="4173694"/>
            <a:ext cx="5689070" cy="862186"/>
          </a:xfrm>
          <a:prstGeom prst="rect">
            <a:avLst/>
          </a:prstGeom>
        </p:spPr>
        <p:txBody>
          <a:bodyPr vert="horz" lIns="132081" tIns="66040" rIns="132081" bIns="6604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i-FI" sz="4000" dirty="0">
                <a:solidFill>
                  <a:srgbClr val="CF2E8F"/>
                </a:solidFill>
                <a:latin typeface="Exo"/>
              </a:rPr>
              <a:t>Lasten erilliskilpailuun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279A1947-D77A-4862-A324-53FD8F50F201}"/>
              </a:ext>
            </a:extLst>
          </p:cNvPr>
          <p:cNvSpPr txBox="1">
            <a:spLocks/>
          </p:cNvSpPr>
          <p:nvPr/>
        </p:nvSpPr>
        <p:spPr>
          <a:xfrm>
            <a:off x="596588" y="5574274"/>
            <a:ext cx="5543749" cy="2209318"/>
          </a:xfrm>
          <a:prstGeom prst="rect">
            <a:avLst/>
          </a:prstGeom>
        </p:spPr>
        <p:txBody>
          <a:bodyPr vert="horz" lIns="132081" tIns="66040" rIns="132081" bIns="6604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i-FI" sz="1590" dirty="0">
                <a:latin typeface="Myriad Pro Normaali"/>
              </a:rPr>
              <a:t>Päivämäärä</a:t>
            </a:r>
          </a:p>
          <a:p>
            <a:pPr marL="0" indent="0" algn="ctr">
              <a:buNone/>
            </a:pPr>
            <a:r>
              <a:rPr lang="fi-FI" sz="1590" dirty="0">
                <a:latin typeface="Myriad Pro Normaali"/>
              </a:rPr>
              <a:t>Järjestävän seuran nimi</a:t>
            </a:r>
          </a:p>
          <a:p>
            <a:pPr marL="0" indent="0" algn="ctr">
              <a:buNone/>
            </a:pPr>
            <a:r>
              <a:rPr lang="fi-FI" sz="1590" dirty="0">
                <a:latin typeface="Myriad Pro Normaali"/>
              </a:rPr>
              <a:t>Paikkakunta</a:t>
            </a:r>
          </a:p>
        </p:txBody>
      </p:sp>
      <p:sp>
        <p:nvSpPr>
          <p:cNvPr id="11" name="Suorakulmio 10">
            <a:extLst>
              <a:ext uri="{FF2B5EF4-FFF2-40B4-BE49-F238E27FC236}">
                <a16:creationId xmlns:a16="http://schemas.microsoft.com/office/drawing/2014/main" id="{13FE0A97-FF00-400D-8B4A-2B2F19DC4E82}"/>
              </a:ext>
            </a:extLst>
          </p:cNvPr>
          <p:cNvSpPr/>
          <p:nvPr/>
        </p:nvSpPr>
        <p:spPr>
          <a:xfrm>
            <a:off x="1672256" y="9242353"/>
            <a:ext cx="314153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sz="1000" dirty="0">
                <a:solidFill>
                  <a:srgbClr val="00B0B7"/>
                </a:solidFill>
                <a:latin typeface="Myriad Pro Normaali"/>
              </a:rPr>
              <a:t>Suomen Tanssiurheiluliitto ry</a:t>
            </a:r>
          </a:p>
          <a:p>
            <a:pPr algn="ctr"/>
            <a:r>
              <a:rPr lang="fi-FI" sz="1000" dirty="0">
                <a:solidFill>
                  <a:srgbClr val="00B0B7"/>
                </a:solidFill>
                <a:latin typeface="Myriad Pro Normaali"/>
              </a:rPr>
              <a:t>Valimotie 10, 00380 HELSINKI</a:t>
            </a:r>
            <a:br>
              <a:rPr lang="fi-FI" sz="1000" dirty="0">
                <a:solidFill>
                  <a:srgbClr val="00B0B7"/>
                </a:solidFill>
                <a:latin typeface="Myriad Pro Normaali"/>
              </a:rPr>
            </a:br>
            <a:endParaRPr lang="fi-FI" sz="1000" dirty="0">
              <a:solidFill>
                <a:srgbClr val="00B0B7"/>
              </a:solidFill>
              <a:latin typeface="Myriad Pro Normaali"/>
            </a:endParaRPr>
          </a:p>
        </p:txBody>
      </p:sp>
      <p:sp>
        <p:nvSpPr>
          <p:cNvPr id="14" name="Suorakulmainen kolmio 13">
            <a:extLst>
              <a:ext uri="{FF2B5EF4-FFF2-40B4-BE49-F238E27FC236}">
                <a16:creationId xmlns:a16="http://schemas.microsoft.com/office/drawing/2014/main" id="{3AB88FDB-E68E-4B57-A778-A44522F7B311}"/>
              </a:ext>
            </a:extLst>
          </p:cNvPr>
          <p:cNvSpPr/>
          <p:nvPr/>
        </p:nvSpPr>
        <p:spPr>
          <a:xfrm rot="10800000">
            <a:off x="6130111" y="-12007"/>
            <a:ext cx="743928" cy="8658701"/>
          </a:xfrm>
          <a:prstGeom prst="rtTriangle">
            <a:avLst/>
          </a:prstGeom>
          <a:solidFill>
            <a:srgbClr val="582E5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yriad Pro Normaali" charset="0"/>
              <a:ea typeface="+mn-ea"/>
              <a:cs typeface="+mn-cs"/>
            </a:endParaRPr>
          </a:p>
        </p:txBody>
      </p:sp>
      <p:sp>
        <p:nvSpPr>
          <p:cNvPr id="16" name="Suorakulmio 15">
            <a:extLst>
              <a:ext uri="{FF2B5EF4-FFF2-40B4-BE49-F238E27FC236}">
                <a16:creationId xmlns:a16="http://schemas.microsoft.com/office/drawing/2014/main" id="{2204E7BE-BA7F-40AB-904E-2BC63B481DF8}"/>
              </a:ext>
            </a:extLst>
          </p:cNvPr>
          <p:cNvSpPr/>
          <p:nvPr/>
        </p:nvSpPr>
        <p:spPr>
          <a:xfrm>
            <a:off x="471152" y="9289263"/>
            <a:ext cx="133081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1100" dirty="0">
                <a:solidFill>
                  <a:srgbClr val="00B0B7"/>
                </a:solidFill>
                <a:latin typeface="Myriad Pro Normaali"/>
              </a:rPr>
              <a:t>www.dancesport.fi</a:t>
            </a:r>
            <a:endParaRPr lang="fi-FI" sz="1100" dirty="0"/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CE2940AA-A79F-7845-3361-5511BFA78F18}"/>
              </a:ext>
            </a:extLst>
          </p:cNvPr>
          <p:cNvSpPr txBox="1"/>
          <p:nvPr/>
        </p:nvSpPr>
        <p:spPr>
          <a:xfrm>
            <a:off x="2300369" y="1039022"/>
            <a:ext cx="20088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dirty="0">
                <a:solidFill>
                  <a:srgbClr val="00B0B7"/>
                </a:solidFill>
                <a:latin typeface="Exo"/>
              </a:rPr>
              <a:t>DIPLOMI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E9C19C3C-6A22-C9FB-1465-327EB1BC1CD5}"/>
              </a:ext>
            </a:extLst>
          </p:cNvPr>
          <p:cNvSpPr txBox="1"/>
          <p:nvPr/>
        </p:nvSpPr>
        <p:spPr>
          <a:xfrm>
            <a:off x="2030584" y="2180739"/>
            <a:ext cx="26180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3600" dirty="0">
                <a:latin typeface="Myriad Pro Normaali"/>
              </a:rPr>
              <a:t>Lapsen nimi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7AD8C158-5412-801A-5E52-C35B32A1B190}"/>
              </a:ext>
            </a:extLst>
          </p:cNvPr>
          <p:cNvSpPr txBox="1"/>
          <p:nvPr/>
        </p:nvSpPr>
        <p:spPr>
          <a:xfrm>
            <a:off x="2555247" y="3321249"/>
            <a:ext cx="1568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on osallistunut</a:t>
            </a:r>
          </a:p>
        </p:txBody>
      </p:sp>
      <p:pic>
        <p:nvPicPr>
          <p:cNvPr id="7" name="Kuva 6" descr="Kuva, joka sisältää kohteen teksti, clipart-kuva&#10;&#10;Kuvaus luotu automaattisesti">
            <a:extLst>
              <a:ext uri="{FF2B5EF4-FFF2-40B4-BE49-F238E27FC236}">
                <a16:creationId xmlns:a16="http://schemas.microsoft.com/office/drawing/2014/main" id="{748BFBF5-4962-29CC-E938-05C99985F9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1522" y="7090180"/>
            <a:ext cx="1572203" cy="1572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476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-te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</TotalTime>
  <Words>26</Words>
  <Application>Microsoft Office PowerPoint</Application>
  <PresentationFormat>A4-paperi (210 x 297 mm)</PresentationFormat>
  <Paragraphs>10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Exo</vt:lpstr>
      <vt:lpstr>Myriad Pro Normaali</vt:lpstr>
      <vt:lpstr>Office-teema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Maria Mäenpää</dc:creator>
  <cp:lastModifiedBy>Aija Nyberg</cp:lastModifiedBy>
  <cp:revision>15</cp:revision>
  <dcterms:created xsi:type="dcterms:W3CDTF">2019-02-18T12:45:18Z</dcterms:created>
  <dcterms:modified xsi:type="dcterms:W3CDTF">2022-08-09T13:15:23Z</dcterms:modified>
</cp:coreProperties>
</file>